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988a4ac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988a4ac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988a4ac7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988a4ac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988a4ac7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988a4ac7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988a4ac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988a4ac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988a4ac7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988a4ac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988a4ac7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988a4ac7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98bb4bf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98bb4bf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98bb4bfe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98bb4bfe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98bb4bfe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98bb4bf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98bb4bfe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98bb4bfe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988a4ac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988a4ac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98bb4bfe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98bb4bfe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988a4ac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988a4ac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988a4ac7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988a4ac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988a4ac7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988a4ac7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988a4ac7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988a4ac7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988a4ac7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988a4ac7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988a4ac7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988a4ac7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988a4ac7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988a4ac7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988a4ac7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988a4ac7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98bb4bfe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98bb4bfe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988a4ac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988a4ac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98bb4bf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98bb4bf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98bb4bfe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98bb4bfe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988a4ac7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988a4ac7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98bb4bfe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98bb4bfe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98bb4bf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98bb4bf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98bb4bf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98bb4bf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98bb4bf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98bb4bf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988a4ac7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988a4ac7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98bb4bf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98bb4bf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98bb4bfe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98bb4bfe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988a4ac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988a4ac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98bb4bfe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98bb4bfe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98bb4bfe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98bb4bfe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9916ef79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9916ef7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9916ef7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9916ef7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988a4ac7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e988a4ac7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988a4ac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988a4ac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988a4ac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988a4ac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988a4ac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988a4ac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988a4ac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988a4ac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988a4ac7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988a4ac7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hyperlink" Target="https://www.jetbrains.com/idea/guide/tutorials/getting-started-spring-data-jpa/creating-spring-boot-project/" TargetMode="External"/><Relationship Id="rId10" Type="http://schemas.openxmlformats.org/officeDocument/2006/relationships/hyperlink" Target="https://www.freecodecamp.org/news/what-is-an-orm-the-meaning-of-object-relational-mapping-database-tools/" TargetMode="External"/><Relationship Id="rId9" Type="http://schemas.openxmlformats.org/officeDocument/2006/relationships/hyperlink" Target="https://www.javatpoint.com/jpa-introduction" TargetMode="External"/><Relationship Id="rId5" Type="http://schemas.openxmlformats.org/officeDocument/2006/relationships/hyperlink" Target="https://www.jetbrains.com/idea/guide/tutorials/getting-started-spring-data-jpa/creating-spring-boot-project/" TargetMode="External"/><Relationship Id="rId6" Type="http://schemas.openxmlformats.org/officeDocument/2006/relationships/hyperlink" Target="https://www.youtube.com/watch?v=QJddHc41xrM" TargetMode="External"/><Relationship Id="rId7" Type="http://schemas.openxmlformats.org/officeDocument/2006/relationships/hyperlink" Target="https://www.youtube.com/playlist?list=PLGRDMO4rOGcPtMMl1DD2cu3GBPZloHOS_" TargetMode="External"/><Relationship Id="rId8" Type="http://schemas.openxmlformats.org/officeDocument/2006/relationships/hyperlink" Target="https://www.baeldung.com/jpa-hibernate-persistence-contex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Data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Computación en Internet II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2023-2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Mapping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839200" cy="357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5850" y="726071"/>
            <a:ext cx="446196" cy="38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100" y="3534871"/>
            <a:ext cx="446196" cy="38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Mapping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150" y="4112825"/>
            <a:ext cx="9334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8475"/>
            <a:ext cx="8839199" cy="369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Mapping using XML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839201" cy="372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Mapping using XML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619989" cy="41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persistent storage?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0850"/>
            <a:ext cx="8839203" cy="175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2575" y="1265614"/>
            <a:ext cx="62865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persistent storage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63" y="825450"/>
            <a:ext cx="7005326" cy="41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provides Hibernate Support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8475"/>
            <a:ext cx="8806750" cy="38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Hibernate Template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25" y="1506275"/>
            <a:ext cx="8691276" cy="20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HibernateDaoSupport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0" y="1168338"/>
            <a:ext cx="8850649" cy="28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HibernateTransactionManager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8475"/>
            <a:ext cx="8810126" cy="33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Framework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839200" cy="373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Consequences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38" y="1501550"/>
            <a:ext cx="71151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of JPA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9200"/>
            <a:ext cx="8839201" cy="196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7725" y="1582346"/>
            <a:ext cx="676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JPA?</a:t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338"/>
            <a:ext cx="8839202" cy="256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</a:t>
            </a:r>
            <a:r>
              <a:rPr lang="en"/>
              <a:t> JPA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8475"/>
            <a:ext cx="8132874" cy="355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JPA class-level Architecture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8475"/>
            <a:ext cx="7496333" cy="41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JPA Class RelationShips</a:t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25" y="1009099"/>
            <a:ext cx="8885551" cy="370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JPA Annotations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8475"/>
            <a:ext cx="8132874" cy="3927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JPA Annotations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8680"/>
            <a:ext cx="8839200" cy="2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JPA Configuration File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8680"/>
            <a:ext cx="8839201" cy="227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JPA Configuration File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13" y="944300"/>
            <a:ext cx="7720025" cy="3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Hibernate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7325"/>
            <a:ext cx="8839202" cy="354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0" y="817913"/>
            <a:ext cx="70485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Requirements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300" y="1673400"/>
            <a:ext cx="69532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Fields</a:t>
            </a:r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475" y="1528763"/>
            <a:ext cx="69437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JDBC Template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0" y="1140327"/>
            <a:ext cx="8909274" cy="32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75" y="76200"/>
            <a:ext cx="768918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13" y="76200"/>
            <a:ext cx="768918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50" y="1098625"/>
            <a:ext cx="7960100" cy="29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50" y="0"/>
            <a:ext cx="762501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5070"/>
            <a:ext cx="8991600" cy="443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1875"/>
            <a:ext cx="8801425" cy="47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991601" cy="484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Hibernate?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5" y="1050800"/>
            <a:ext cx="83724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25" y="404250"/>
            <a:ext cx="8913926" cy="444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38" y="139150"/>
            <a:ext cx="8913926" cy="444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81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Readings and Videos</a:t>
            </a:r>
            <a:endParaRPr/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675" y="944305"/>
            <a:ext cx="6286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 txBox="1"/>
          <p:nvPr/>
        </p:nvSpPr>
        <p:spPr>
          <a:xfrm>
            <a:off x="441850" y="795625"/>
            <a:ext cx="7635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https://www.jetbrains.com/idea/guide/tutorials/getting-started-spring-data-jpa/creating-spring-boot-project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/</a:t>
            </a:r>
            <a:br>
              <a:rPr lang="en" sz="1700"/>
            </a:b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https://www.youtube.com/watch?v=QJddHc41xrM</a:t>
            </a:r>
            <a:br>
              <a:rPr lang="en" sz="1700"/>
            </a:b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 u="sng">
                <a:solidFill>
                  <a:schemeClr val="hlink"/>
                </a:solidFill>
                <a:hlinkClick r:id="rId7"/>
              </a:rPr>
              <a:t>https://www.youtube.com/playlist?list=PLGRDMO4rOGcPtMMl1DD2cu3GBPZloHOS_</a:t>
            </a:r>
            <a:br>
              <a:rPr lang="en" sz="1700"/>
            </a:b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https://www.baeldung.com/jpa-hibernate-persistence-context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https://www.javatpoint.com/jpa-introduction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0"/>
              </a:rPr>
              <a:t>https://www.freecodecamp.org/news/what-is-an-orm-the-meaning-of-object-relational-mapping-database-tools/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4300"/>
            <a:ext cx="8839202" cy="383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Architecture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742222" cy="41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Hibernate Architecture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839201" cy="38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Hibernate Architecture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475"/>
            <a:ext cx="8839199" cy="4063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152625" y="15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Hibernate Architecture: Elements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3375"/>
            <a:ext cx="8839201" cy="319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4875" y="929830"/>
            <a:ext cx="528140" cy="45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